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4" r:id="rId2"/>
    <p:sldId id="265" r:id="rId3"/>
  </p:sldIdLst>
  <p:sldSz cx="7775575" cy="10907713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26F"/>
    <a:srgbClr val="FF66CC"/>
    <a:srgbClr val="82C957"/>
    <a:srgbClr val="FFFF66"/>
    <a:srgbClr val="FF99CC"/>
    <a:srgbClr val="FF99FF"/>
    <a:srgbClr val="0066FF"/>
    <a:srgbClr val="FF9900"/>
    <a:srgbClr val="99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7" autoAdjust="0"/>
    <p:restoredTop sz="94660"/>
  </p:normalViewPr>
  <p:slideViewPr>
    <p:cSldViewPr snapToGrid="0">
      <p:cViewPr>
        <p:scale>
          <a:sx n="68" d="100"/>
          <a:sy n="68" d="100"/>
        </p:scale>
        <p:origin x="1036" y="200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798" cy="499010"/>
          </a:xfrm>
          <a:prstGeom prst="rect">
            <a:avLst/>
          </a:prstGeom>
        </p:spPr>
        <p:txBody>
          <a:bodyPr vert="horz" lIns="91886" tIns="45942" rIns="91886" bIns="4594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798" cy="499010"/>
          </a:xfrm>
          <a:prstGeom prst="rect">
            <a:avLst/>
          </a:prstGeom>
        </p:spPr>
        <p:txBody>
          <a:bodyPr vert="horz" lIns="91886" tIns="45942" rIns="91886" bIns="4594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6" tIns="45942" rIns="91886" bIns="459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5"/>
            <a:ext cx="5486400" cy="3916114"/>
          </a:xfrm>
          <a:prstGeom prst="rect">
            <a:avLst/>
          </a:prstGeom>
        </p:spPr>
        <p:txBody>
          <a:bodyPr vert="horz" lIns="91886" tIns="45942" rIns="91886" bIns="459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6681"/>
            <a:ext cx="2971798" cy="499009"/>
          </a:xfrm>
          <a:prstGeom prst="rect">
            <a:avLst/>
          </a:prstGeom>
        </p:spPr>
        <p:txBody>
          <a:bodyPr vert="horz" lIns="91886" tIns="45942" rIns="91886" bIns="4594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7" y="9446681"/>
            <a:ext cx="2971798" cy="499009"/>
          </a:xfrm>
          <a:prstGeom prst="rect">
            <a:avLst/>
          </a:prstGeom>
        </p:spPr>
        <p:txBody>
          <a:bodyPr vert="horz" lIns="91886" tIns="45942" rIns="91886" bIns="4594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0438" r="11117" b="29852"/>
          <a:stretch/>
        </p:blipFill>
        <p:spPr bwMode="auto">
          <a:xfrm>
            <a:off x="-324113" y="-393059"/>
            <a:ext cx="8673874" cy="446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1067" y="4343080"/>
            <a:ext cx="7796642" cy="659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390151" y="4337365"/>
            <a:ext cx="5245347" cy="408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5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あなただけのエンディングノートを作りましょう！</a:t>
            </a:r>
            <a:endParaRPr kumimoji="1" lang="zh-CN" altLang="en-US" sz="205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SoeiKakugothicUB" pitchFamily="34" charset="-128"/>
              <a:ea typeface="HGPSoeiKakugothicUB" pitchFamily="34" charset="-128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5618" y="4968261"/>
            <a:ext cx="994183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[</a:t>
            </a: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時 間</a:t>
            </a:r>
            <a:r>
              <a:rPr kumimoji="1" lang="en-US" altLang="zh-CN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]</a:t>
            </a:r>
            <a:endParaRPr kumimoji="1" lang="zh-CN" altLang="en-US" sz="1843" b="0" i="0" u="none" strike="noStrike" kern="1200" cap="none" spc="0" normalizeH="0" baseline="0" noProof="0" dirty="0">
              <a:ln>
                <a:noFill/>
              </a:ln>
              <a:solidFill>
                <a:srgbClr val="231815"/>
              </a:solidFill>
              <a:effectLst/>
              <a:uLnTx/>
              <a:uFillTx/>
              <a:latin typeface="HGPSoeiKakugothicUB" pitchFamily="34" charset="-128"/>
              <a:ea typeface="HGPSoeiKakugothicUB" pitchFamily="34" charset="-128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05387" y="4875060"/>
            <a:ext cx="4389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srgbClr val="EC6D8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▶▶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10:00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～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11:00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回　主に第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月曜日）</a:t>
            </a:r>
            <a:endParaRPr kumimoji="1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05387" y="5447808"/>
            <a:ext cx="4439213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srgbClr val="EC6D8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▶▶</a:t>
            </a: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 </a:t>
            </a: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北おうじ虹こども園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（明石市北王子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13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－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40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）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　　　　　　　　　　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　　　</a:t>
            </a:r>
            <a:endParaRPr kumimoji="1" lang="zh-CN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SoeiKakugothicUB" pitchFamily="34" charset="-128"/>
              <a:ea typeface="HGPSoeiKakugothicUB" pitchFamily="34" charset="-128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85618" y="5418192"/>
            <a:ext cx="994183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[</a:t>
            </a:r>
            <a:r>
              <a:rPr kumimoji="1" lang="ja-JP" altLang="en-US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場 所</a:t>
            </a:r>
            <a:r>
              <a:rPr kumimoji="1" lang="en-US" altLang="zh-CN" sz="1843" b="0" i="0" u="none" strike="noStrike" kern="1200" cap="none" spc="0" normalizeH="0" baseline="0" noProof="0" dirty="0">
                <a:ln>
                  <a:noFill/>
                </a:ln>
                <a:solidFill>
                  <a:srgbClr val="231815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rPr>
              <a:t>]</a:t>
            </a:r>
            <a:endParaRPr kumimoji="1" lang="zh-CN" altLang="en-US" sz="1843" b="0" i="0" u="none" strike="noStrike" kern="1200" cap="none" spc="0" normalizeH="0" baseline="0" noProof="0" dirty="0">
              <a:ln>
                <a:noFill/>
              </a:ln>
              <a:solidFill>
                <a:srgbClr val="231815"/>
              </a:solidFill>
              <a:effectLst/>
              <a:uLnTx/>
              <a:uFillTx/>
              <a:latin typeface="HGPSoeiKakugothicUB" pitchFamily="34" charset="-128"/>
              <a:ea typeface="HGPSoeiKakugothicUB" pitchFamily="34" charset="-128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0880" y="10069633"/>
            <a:ext cx="2484332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50" spc="12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HP</a:t>
            </a:r>
            <a:r>
              <a:rPr lang="en-US" altLang="zh-CN" sz="1050" spc="12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http://hinode.or.jp&gt;</a:t>
            </a:r>
            <a:r>
              <a:rPr kumimoji="1" lang="en-US" altLang="zh-CN" sz="1050" b="0" i="0" u="none" strike="noStrike" kern="1200" cap="none" spc="12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kitaoji</a:t>
            </a:r>
            <a:endParaRPr kumimoji="1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 pitchFamily="34" charset="-128"/>
              <a:ea typeface="MS PGothic" pitchFamily="34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3461" y="1024857"/>
            <a:ext cx="60719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令和７年度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5EC26F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子育てママのための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5EC26F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5EC26F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　　グリーンケア</a:t>
            </a:r>
            <a:endParaRPr kumimoji="1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5EC26F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343" y="10172684"/>
            <a:ext cx="2065593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お問合せお申込みは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お電話でお願いします</a:t>
            </a: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78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4274" y="10074862"/>
            <a:ext cx="1506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北おうじ虹こども園　</a:t>
            </a:r>
            <a:endParaRPr kumimoji="1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7567244"/>
            <a:ext cx="2988000" cy="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7961891"/>
            <a:ext cx="3492000" cy="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8380067"/>
            <a:ext cx="3852000" cy="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8775666"/>
            <a:ext cx="3420000" cy="1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2697444" y="10582847"/>
            <a:ext cx="4461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①お名前②お電話番号③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ご住所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④お子様の年齢・性別をお知らせください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28274" y="6136835"/>
            <a:ext cx="42917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・原則として８回連続参加をお願いします。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（全回参加が難しい方はご相談下さい）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2E87575-CA58-4FE7-B839-B2B23D50A1AE}"/>
              </a:ext>
            </a:extLst>
          </p:cNvPr>
          <p:cNvGrpSpPr/>
          <p:nvPr/>
        </p:nvGrpSpPr>
        <p:grpSpPr>
          <a:xfrm>
            <a:off x="4933332" y="181671"/>
            <a:ext cx="1660728" cy="1660728"/>
            <a:chOff x="5612687" y="-71637"/>
            <a:chExt cx="1660728" cy="1660728"/>
          </a:xfrm>
        </p:grpSpPr>
        <p:pic>
          <p:nvPicPr>
            <p:cNvPr id="1026" name="Picture 2" descr="「イラスト フリー素材 葉」の画像検索結果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044639">
              <a:off x="5612687" y="-71637"/>
              <a:ext cx="1660728" cy="1660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/>
            <p:cNvSpPr txBox="1"/>
            <p:nvPr/>
          </p:nvSpPr>
          <p:spPr>
            <a:xfrm rot="20656936">
              <a:off x="5709829" y="503676"/>
              <a:ext cx="14664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  <a:cs typeface="+mn-cs"/>
                </a:rPr>
                <a:t>８回講座</a:t>
              </a:r>
              <a:r>
                <a:rPr kumimoji="1" lang="ja-JP" altLang="en-US" sz="2006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  <a:cs typeface="+mn-cs"/>
                </a:rPr>
                <a:t>　　　</a:t>
              </a: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99232" y="6731225"/>
            <a:ext cx="7577108" cy="33393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日程・プログラム内容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①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5/19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押し花作り</a:t>
            </a:r>
            <a:endParaRPr lang="en-US" altLang="ja-JP" sz="14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ドライフラワーのミニクラフト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②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6/16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ハーブ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を育てて食べよう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③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7/7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押し花のクラフト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④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9/29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多肉植物のポット人形作り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⑤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10/20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秋の寄せ植え作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り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⑥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11/17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秋の公園へ行こう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⑦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12/15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クリスマス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ミニリース作り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⑧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2/16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春の寄せ植え作り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【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予備日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】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3/16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   ※</a:t>
            </a:r>
            <a:r>
              <a: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感染症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等の影響により、日程及び内容を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   変更する場合があります。</a:t>
            </a:r>
            <a:endParaRPr lang="en-US" altLang="ja-JP" sz="12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22948" y="2401346"/>
            <a:ext cx="3135219" cy="1007563"/>
          </a:xfrm>
          <a:prstGeom prst="roundRect">
            <a:avLst/>
          </a:prstGeom>
          <a:solidFill>
            <a:srgbClr val="FFFF66"/>
          </a:solidFill>
          <a:ln>
            <a:solidFill>
              <a:srgbClr val="0066CC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CC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お子様連れ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66CC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OK</a:t>
            </a:r>
            <a:endParaRPr lang="en-US" altLang="ja-JP" sz="2400" noProof="0" dirty="0">
              <a:solidFill>
                <a:srgbClr val="FF66CC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（同室で保育士または子育て経験　　　　　　　　　　　　　　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　のある園芸療法士が見守ります） 　　　　　</a:t>
            </a:r>
          </a:p>
        </p:txBody>
      </p:sp>
      <p:sp>
        <p:nvSpPr>
          <p:cNvPr id="28" name="AutoShape 8" descr="「フリー素材 葉っぱ イラスト」の画像検索結果"/>
          <p:cNvSpPr>
            <a:spLocks noChangeAspect="1" noChangeArrowheads="1"/>
          </p:cNvSpPr>
          <p:nvPr/>
        </p:nvSpPr>
        <p:spPr bwMode="auto">
          <a:xfrm>
            <a:off x="155575" y="0"/>
            <a:ext cx="304800" cy="53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AutoShape 10" descr="「フリー素材 葉っぱ イラスト」の画像検索結果"/>
          <p:cNvSpPr>
            <a:spLocks noChangeAspect="1" noChangeArrowheads="1"/>
          </p:cNvSpPr>
          <p:nvPr/>
        </p:nvSpPr>
        <p:spPr bwMode="auto">
          <a:xfrm>
            <a:off x="-4124689" y="8306807"/>
            <a:ext cx="1463885" cy="146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AutoShape 12" descr="「フリー素材 葉っぱ イラスト」の画像検索結果"/>
          <p:cNvSpPr>
            <a:spLocks noChangeAspect="1" noChangeArrowheads="1"/>
          </p:cNvSpPr>
          <p:nvPr/>
        </p:nvSpPr>
        <p:spPr bwMode="auto">
          <a:xfrm>
            <a:off x="-1368273" y="423825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5F1221B-D19D-3BAA-7FB7-7F5B15EDCEE9}"/>
              </a:ext>
            </a:extLst>
          </p:cNvPr>
          <p:cNvSpPr/>
          <p:nvPr/>
        </p:nvSpPr>
        <p:spPr>
          <a:xfrm>
            <a:off x="-10164" y="3647259"/>
            <a:ext cx="7785739" cy="121391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21067" y="3686428"/>
            <a:ext cx="7775575" cy="1117915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未就学児（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0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～５歳児）を     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　　　　　子育て中のママ　集まれ！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D12E309-4E3D-460E-9E1E-F2A614D0A07E}"/>
              </a:ext>
            </a:extLst>
          </p:cNvPr>
          <p:cNvGrpSpPr/>
          <p:nvPr/>
        </p:nvGrpSpPr>
        <p:grpSpPr>
          <a:xfrm>
            <a:off x="4015890" y="6869785"/>
            <a:ext cx="3491999" cy="1940746"/>
            <a:chOff x="4256638" y="7189040"/>
            <a:chExt cx="3287961" cy="1940746"/>
          </a:xfrm>
          <a:solidFill>
            <a:srgbClr val="82C957"/>
          </a:solidFill>
        </p:grpSpPr>
        <p:sp>
          <p:nvSpPr>
            <p:cNvPr id="38" name="角丸四角形 37"/>
            <p:cNvSpPr/>
            <p:nvPr/>
          </p:nvSpPr>
          <p:spPr>
            <a:xfrm>
              <a:off x="4256638" y="7189040"/>
              <a:ext cx="3287961" cy="194074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6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457630" y="7273527"/>
              <a:ext cx="3022278" cy="1754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はじめまして！　　　　　　　　　　　　　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日本園芸療法学会園芸療法士・兵庫県知事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認定園芸療法士の中井万由己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（まゆみ）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です。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赤ちゃんとの生活は、嬉しいこと・楽しいことが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たくさんありますが</a:t>
              </a:r>
              <a:r>
                <a:rPr lang="ja-JP" altLang="en-US" sz="12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、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「リフレッシュしたい、自分の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時間をもちたい」と感じることもありませんか？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植物の癒しの力を用いて気分転換の時間を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もちませんか？　初めての方、大歓迎！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2340108" y="5790514"/>
            <a:ext cx="5583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・申し込み期間　４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（火）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～５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（金）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（先着順）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7497EA7-2302-3ABA-2325-0454DC5A488E}"/>
              </a:ext>
            </a:extLst>
          </p:cNvPr>
          <p:cNvGrpSpPr/>
          <p:nvPr/>
        </p:nvGrpSpPr>
        <p:grpSpPr>
          <a:xfrm>
            <a:off x="228633" y="4904511"/>
            <a:ext cx="2056985" cy="1795039"/>
            <a:chOff x="-3946583" y="6690650"/>
            <a:chExt cx="2056985" cy="1795039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98C2EE9B-E1FC-BBA8-97E8-255D32958A60}"/>
                </a:ext>
              </a:extLst>
            </p:cNvPr>
            <p:cNvSpPr/>
            <p:nvPr/>
          </p:nvSpPr>
          <p:spPr>
            <a:xfrm>
              <a:off x="-3869403" y="6690650"/>
              <a:ext cx="1933616" cy="1795039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TextBox 2">
              <a:extLst>
                <a:ext uri="{FF2B5EF4-FFF2-40B4-BE49-F238E27FC236}">
                  <a16:creationId xmlns:a16="http://schemas.microsoft.com/office/drawing/2014/main" id="{1DE18E10-7A38-4AC7-B03F-F86B2BBB91B4}"/>
                </a:ext>
              </a:extLst>
            </p:cNvPr>
            <p:cNvSpPr txBox="1"/>
            <p:nvPr/>
          </p:nvSpPr>
          <p:spPr>
            <a:xfrm>
              <a:off x="-3946583" y="7075988"/>
              <a:ext cx="2056985" cy="1069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19007" rtl="0" eaLnBrk="1" fontAlgn="auto" latinLnBrk="0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PSoeiKakugothicUB" pitchFamily="34" charset="-128"/>
                  <a:ea typeface="HGPSoeiKakugothicUB" pitchFamily="34" charset="-128"/>
                  <a:cs typeface="+mn-cs"/>
                </a:rPr>
                <a:t>定員５組程度</a:t>
              </a:r>
              <a:endPara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endParaRPr>
            </a:p>
            <a:p>
              <a:pPr marL="0" marR="0" lvl="0" indent="0" algn="ctr" defTabSz="1019007" rtl="0" eaLnBrk="1" fontAlgn="auto" latinLnBrk="0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PSoeiKakugothicUB" pitchFamily="34" charset="-128"/>
                  <a:ea typeface="HGPSoeiKakugothicUB" pitchFamily="34" charset="-128"/>
                  <a:cs typeface="+mn-cs"/>
                </a:rPr>
                <a:t>材料費込み１回</a:t>
              </a:r>
              <a:r>
                <a:rPr lang="ja-JP" altLang="en-US" sz="1400" dirty="0">
                  <a:solidFill>
                    <a:schemeClr val="bg1"/>
                  </a:solidFill>
                  <a:latin typeface="HGPSoeiKakugothicUB" pitchFamily="34" charset="-128"/>
                  <a:ea typeface="HGPSoeiKakugothicUB" pitchFamily="34" charset="-128"/>
                </a:rPr>
                <a:t>５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PSoeiKakugothicUB" pitchFamily="34" charset="-128"/>
                  <a:ea typeface="HGPSoeiKakugothicUB" pitchFamily="34" charset="-128"/>
                  <a:cs typeface="+mn-cs"/>
                </a:rPr>
                <a:t>００円</a:t>
              </a:r>
              <a:endPara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endParaRPr>
            </a:p>
            <a:p>
              <a:pPr marL="0" marR="0" lvl="0" indent="0" algn="ctr" defTabSz="1019007" rtl="0" eaLnBrk="1" fontAlgn="auto" latinLnBrk="0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PSoeiKakugothicUB" pitchFamily="34" charset="-128"/>
                  <a:ea typeface="HGPSoeiKakugothicUB" pitchFamily="34" charset="-128"/>
                  <a:cs typeface="+mn-cs"/>
                </a:rPr>
                <a:t>（事前予約制）</a:t>
              </a:r>
              <a:endParaRPr kumimoji="1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PSoeiKakugothicUB" pitchFamily="34" charset="-128"/>
                <a:ea typeface="HGPSoeiKakugothicUB" pitchFamily="34" charset="-128"/>
                <a:cs typeface="+mn-cs"/>
              </a:endParaRPr>
            </a:p>
          </p:txBody>
        </p:sp>
      </p:grpSp>
      <p:sp>
        <p:nvSpPr>
          <p:cNvPr id="7" name="TextBox 32">
            <a:extLst>
              <a:ext uri="{FF2B5EF4-FFF2-40B4-BE49-F238E27FC236}">
                <a16:creationId xmlns:a16="http://schemas.microsoft.com/office/drawing/2014/main" id="{CE8D8538-A541-DFB0-D0D3-5354C525CEEA}"/>
              </a:ext>
            </a:extLst>
          </p:cNvPr>
          <p:cNvSpPr txBox="1"/>
          <p:nvPr/>
        </p:nvSpPr>
        <p:spPr>
          <a:xfrm>
            <a:off x="2539574" y="10258820"/>
            <a:ext cx="199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☎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078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ｰ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926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ｰ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S PGothic" pitchFamily="34" charset="-128"/>
                <a:ea typeface="MS PGothic" pitchFamily="34" charset="-128"/>
                <a:cs typeface="+mn-cs"/>
              </a:rPr>
              <a:t>0260</a:t>
            </a: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PGothic" pitchFamily="34" charset="-128"/>
              <a:ea typeface="MS PGothic" pitchFamily="34" charset="-128"/>
              <a:cs typeface="+mn-cs"/>
            </a:endParaRPr>
          </a:p>
        </p:txBody>
      </p:sp>
      <p:pic>
        <p:nvPicPr>
          <p:cNvPr id="3" name="Picture 12">
            <a:extLst>
              <a:ext uri="{FF2B5EF4-FFF2-40B4-BE49-F238E27FC236}">
                <a16:creationId xmlns:a16="http://schemas.microsoft.com/office/drawing/2014/main" id="{4148F1B3-0527-D9A6-2FFB-06863A7E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64" y="10137485"/>
            <a:ext cx="2075894" cy="66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69">
            <a:extLst>
              <a:ext uri="{FF2B5EF4-FFF2-40B4-BE49-F238E27FC236}">
                <a16:creationId xmlns:a16="http://schemas.microsoft.com/office/drawing/2014/main" id="{B60CDEF3-89A1-A7AB-6EB0-F9B8891A1D65}"/>
              </a:ext>
            </a:extLst>
          </p:cNvPr>
          <p:cNvSpPr txBox="1"/>
          <p:nvPr/>
        </p:nvSpPr>
        <p:spPr>
          <a:xfrm>
            <a:off x="392518" y="10191841"/>
            <a:ext cx="2065593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お問合せお申込みは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お電話でお願いします</a:t>
            </a: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78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E0C3994E-90BF-47CC-F161-279F8432970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3" b="12367"/>
          <a:stretch/>
        </p:blipFill>
        <p:spPr>
          <a:xfrm>
            <a:off x="6301581" y="8896617"/>
            <a:ext cx="1289193" cy="10709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BCC5729-369F-78D2-3E3D-303B29F619E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r="11198"/>
          <a:stretch/>
        </p:blipFill>
        <p:spPr>
          <a:xfrm>
            <a:off x="5451096" y="9020404"/>
            <a:ext cx="850485" cy="1037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D5C4873-65D3-BD32-E6BE-78B71D7E07A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2" r="14663" b="8747"/>
          <a:stretch/>
        </p:blipFill>
        <p:spPr>
          <a:xfrm>
            <a:off x="3300562" y="9006165"/>
            <a:ext cx="1051356" cy="10658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4512123F-7BAE-4440-333A-A5983E59416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257" y="8801570"/>
            <a:ext cx="1217021" cy="12170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8030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2385EA6C-7DF2-38E6-E2A4-A1460A5DA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313558"/>
            <a:ext cx="7796642" cy="659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5B4C0A-D5C7-2D37-0861-28DD4B93EAA7}"/>
              </a:ext>
            </a:extLst>
          </p:cNvPr>
          <p:cNvSpPr txBox="1"/>
          <p:nvPr/>
        </p:nvSpPr>
        <p:spPr>
          <a:xfrm>
            <a:off x="5842603" y="6898064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B5D3DA-E3B5-3B22-723F-1E458C8754BE}"/>
              </a:ext>
            </a:extLst>
          </p:cNvPr>
          <p:cNvSpPr txBox="1"/>
          <p:nvPr/>
        </p:nvSpPr>
        <p:spPr>
          <a:xfrm>
            <a:off x="5842603" y="6483305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3307E5-B472-4101-0FB8-B8E0D77B8838}"/>
              </a:ext>
            </a:extLst>
          </p:cNvPr>
          <p:cNvSpPr txBox="1"/>
          <p:nvPr/>
        </p:nvSpPr>
        <p:spPr>
          <a:xfrm>
            <a:off x="5838745" y="6068546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344F074-C829-71D9-865A-81A5BFF5E7B4}"/>
              </a:ext>
            </a:extLst>
          </p:cNvPr>
          <p:cNvSpPr txBox="1"/>
          <p:nvPr/>
        </p:nvSpPr>
        <p:spPr>
          <a:xfrm>
            <a:off x="5842603" y="5653787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7FF4CB-4B2B-6F61-FDD5-B73FB83E5AB6}"/>
              </a:ext>
            </a:extLst>
          </p:cNvPr>
          <p:cNvSpPr txBox="1"/>
          <p:nvPr/>
        </p:nvSpPr>
        <p:spPr>
          <a:xfrm>
            <a:off x="5842603" y="5247416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463234-CC91-9080-43CF-AC8D2F0430AC}"/>
              </a:ext>
            </a:extLst>
          </p:cNvPr>
          <p:cNvSpPr txBox="1"/>
          <p:nvPr/>
        </p:nvSpPr>
        <p:spPr>
          <a:xfrm>
            <a:off x="5838745" y="4841045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247AF8-F081-F7A8-DD92-92B47BF1BD74}"/>
              </a:ext>
            </a:extLst>
          </p:cNvPr>
          <p:cNvSpPr txBox="1"/>
          <p:nvPr/>
        </p:nvSpPr>
        <p:spPr>
          <a:xfrm>
            <a:off x="5838745" y="4430480"/>
            <a:ext cx="19329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en-US" altLang="ja-JP" sz="15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（水）（先着順）</a:t>
            </a:r>
            <a:endParaRPr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4188632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31F9CC3-D72D-4324-9DC3-4E11F5D17D25}">
  <we:reference id="wa104051163" version="1.2.0.3" store="ja-JP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ギャラリー</Template>
  <TotalTime>0</TotalTime>
  <Words>410</Words>
  <Application>Microsoft Office PowerPoint</Application>
  <PresentationFormat>ユーザー設定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HGPSoeiKakugothicUB</vt:lpstr>
      <vt:lpstr>HGPSoeiKakugothicUB</vt:lpstr>
      <vt:lpstr>HGP創英角ﾎﾟｯﾌﾟ体</vt:lpstr>
      <vt:lpstr>HGS創英角ｺﾞｼｯｸUB</vt:lpstr>
      <vt:lpstr>HG創英角ｺﾞｼｯｸUB</vt:lpstr>
      <vt:lpstr>MS PGothic</vt:lpstr>
      <vt:lpstr>MS PGothic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2025-04-04T06:19:38Z</dcterms:modified>
</cp:coreProperties>
</file>